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03"/>
  </p:normalViewPr>
  <p:slideViewPr>
    <p:cSldViewPr snapToGrid="0">
      <p:cViewPr varScale="1">
        <p:scale>
          <a:sx n="126" d="100"/>
          <a:sy n="126" d="100"/>
        </p:scale>
        <p:origin x="23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33A62-0E3B-BF77-17F4-BC6D23A555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3CE5A9-9213-F116-5BD9-5C5D8738C2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D02C86-79A4-65DD-4918-EB728528A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E3B2-6416-B34C-85DD-8BE98F885112}" type="datetimeFigureOut">
              <a:rPr lang="en-US" smtClean="0"/>
              <a:t>9/13/25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F92F88-A25D-D64F-0034-111DFA71E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41505-9A80-69F1-4B20-8359E4146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7D7AA-F367-8C47-AC3D-B944CCCE5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586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8FD50-9E28-ACCA-CB8F-D195CBDC9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315EA7-B3A6-67C7-26D5-4A1BCFF660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B58B93-2610-13F1-D0D5-79539E6AA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E3B2-6416-B34C-85DD-8BE98F885112}" type="datetimeFigureOut">
              <a:rPr lang="en-US" smtClean="0"/>
              <a:t>9/13/25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480331-EFB5-7B19-5355-8F9FCDE0C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4ABD57-BAD8-E158-D89F-26979D4A4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7D7AA-F367-8C47-AC3D-B944CCCE5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002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F511CB-174D-74F0-859E-6A1E50A5D4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E8D5B8-7EEC-7A27-AA7D-2437BDB5AC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ABF19-F179-84E7-E91E-5DEB934B6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E3B2-6416-B34C-85DD-8BE98F885112}" type="datetimeFigureOut">
              <a:rPr lang="en-US" smtClean="0"/>
              <a:t>9/13/25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90271-66CE-6EB7-A93D-51BCF30BD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6A46D4-5934-07A5-537C-6F8984792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7D7AA-F367-8C47-AC3D-B944CCCE5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199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2788C-4303-09D9-30B3-EF0C5C3DA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1BE79-CFA6-69F2-D6A3-875D64745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667BA-BA2B-E722-2E09-6703EEB05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E3B2-6416-B34C-85DD-8BE98F885112}" type="datetimeFigureOut">
              <a:rPr lang="en-US" smtClean="0"/>
              <a:t>9/13/25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9A4BDE-B623-2D6B-F0E4-AB2041DD8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D740B-925D-EC31-3929-CFAD53750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7D7AA-F367-8C47-AC3D-B944CCCE5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883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F7EE4-1F4C-B653-CAE2-FC19423A5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BAF1A-1F8B-C60E-A033-B1A51AC3C8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0DA27-F7C4-11AC-B838-E8B8BF08D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E3B2-6416-B34C-85DD-8BE98F885112}" type="datetimeFigureOut">
              <a:rPr lang="en-US" smtClean="0"/>
              <a:t>9/13/25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CF6784-7332-81B2-F4F3-943BBAC1D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0C7DA-F6B0-925E-AA99-B96D3E95A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7D7AA-F367-8C47-AC3D-B944CCCE5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133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0D089-C77B-C73A-191F-E1C9F7FB1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FA751-FD4A-FB39-761B-7B59230D2F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5F0492-4468-A6F7-4844-401E3EB0D4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647915-C035-EE9C-27BB-A0B68EFE4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E3B2-6416-B34C-85DD-8BE98F885112}" type="datetimeFigureOut">
              <a:rPr lang="en-US" smtClean="0"/>
              <a:t>9/13/25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FF3805-C427-D0A9-BFC0-811ADB852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4DB6C9-E09D-C6DC-F446-DA944FF0C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7D7AA-F367-8C47-AC3D-B944CCCE5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630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4F931-DF59-90D1-AFF4-16BD469E9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0A20A0-EDA6-06F8-C62F-DE5B7D9452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1A3727-2392-EC5D-273F-17D400415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C61C59-FE58-B4D0-1361-28D247DA7F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CBBA6F-2E4D-6CD0-6AAF-13AE82496C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848601-ED8D-98C5-08A0-C4C51F175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E3B2-6416-B34C-85DD-8BE98F885112}" type="datetimeFigureOut">
              <a:rPr lang="en-US" smtClean="0"/>
              <a:t>9/13/25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81474D-94D9-BD90-F041-A3D26A6DA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281E6A-DD52-7A4B-C368-954A989C0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7D7AA-F367-8C47-AC3D-B944CCCE5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605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CDF96-D87D-7054-171F-B3A7A9405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DEB191-B65C-153D-4E6D-79E8997C8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E3B2-6416-B34C-85DD-8BE98F885112}" type="datetimeFigureOut">
              <a:rPr lang="en-US" smtClean="0"/>
              <a:t>9/13/25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2DB6E8-7454-37B1-1666-C014C30D5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ABFE42-886E-6AEB-420A-46E873E60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7D7AA-F367-8C47-AC3D-B944CCCE5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75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F6306E-2E23-BF4B-804C-2CA149492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E3B2-6416-B34C-85DD-8BE98F885112}" type="datetimeFigureOut">
              <a:rPr lang="en-US" smtClean="0"/>
              <a:t>9/13/25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4781B1-8C79-0AC7-B0D2-3B525AC41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AF05E7-4E8E-EA66-4B7C-695689F65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7D7AA-F367-8C47-AC3D-B944CCCE5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532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557FA-481E-D2E0-CBDB-4D00340EB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D1D886-8C09-C405-748E-1DA0956A6D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E19651-A354-FF68-C198-B36F3214A2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BD9D7E-EE26-E4BA-164B-5A699A58E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E3B2-6416-B34C-85DD-8BE98F885112}" type="datetimeFigureOut">
              <a:rPr lang="en-US" smtClean="0"/>
              <a:t>9/13/25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3F6CE1-94D6-C9D7-C9FE-9CFBA4C9D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34B0FF-405E-5406-B0C5-78AAC85A7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7D7AA-F367-8C47-AC3D-B944CCCE5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208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79846-B342-8695-5E96-0B46ED501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302CAA-9ECF-941D-FC6E-AF0C55A872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822CDF-1650-DD61-1D47-647A15A39B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92525E-DE23-E5DA-8366-53AA89EF5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E3B2-6416-B34C-85DD-8BE98F885112}" type="datetimeFigureOut">
              <a:rPr lang="en-US" smtClean="0"/>
              <a:t>9/13/25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26AC35-B207-AA2B-E63A-12B08AED7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C09BF3-5D6F-0003-1A92-493E60A7A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7D7AA-F367-8C47-AC3D-B944CCCE5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145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BF9507-D1B6-83CF-2141-2A3B6DA35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B088DF-63CF-FB90-7525-9224DE802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37FF2-088B-4AFB-A172-20C5109866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A9E3B2-6416-B34C-85DD-8BE98F885112}" type="datetimeFigureOut">
              <a:rPr lang="en-US" smtClean="0"/>
              <a:t>9/13/25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4D5DA-9BDB-C1C7-FB7B-A8B617A4F0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F17E3-5332-5921-826F-3DE02FE566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E7D7AA-F367-8C47-AC3D-B944CCCE5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003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CBFBD7-C7A9-5C09-4BD6-93033EFC9E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125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83FED4-14F9-A87B-066D-E81B863D6A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7047AC0-BABD-3750-3A93-A585258F0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114374-4D0F-3009-3C59-224C387159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6925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EABAC5-ACD3-BC92-764B-E84BB679A0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755E86A-C043-958A-E555-CCBABCC05F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A86CE7-AD08-2418-1171-ED09EFD13E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4444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DF3907-B729-ADE3-2782-10FD2536EC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99B6266-7266-A47F-5501-53544B19D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6C2FA6-57E3-3CC2-1F84-390EFED968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789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F2EFCB-1BD5-6791-5A6F-6EEA375F5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B29F91-4EE3-C95F-9282-DAFE3B973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56EA3A-46CF-2995-676B-47DC6D3C24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4868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8FB3BB-0BC2-556B-7080-C26D7DE520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C720D87-D788-7332-B56C-9F1A08DA78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569B4C-98D8-64D0-4DA1-826C2B13DF7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5973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8F5FC9-E010-42DF-3ED0-646582AF3C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F1AA13F-816C-A7DB-5C7F-9C650BAA1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36F4862-A84C-B25A-39EC-389D27B588B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5718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44C8C6-6EE8-F3A4-1688-540C43BD81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E6F8CEC-6422-B35A-E5B2-50E3864F7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80278B-B184-5AB4-1176-8E4A8F6F027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3962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3AB6A1-DDD4-D7E0-B2E3-78E512218B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ECB43D1-79BF-DE39-C333-51B189E28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8F2E83-9078-0ABC-A4D9-33CA2A44660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043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E63E60-B2B2-08EF-028C-A4D7270315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86B5404-B353-87E2-C5FD-9C46053D4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E34E272-6568-D70F-6288-76EC3C151A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3192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279D026-03F3-1A68-CAC6-A10C9F031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1801C34-A2BF-0B13-57BA-54EB93EEF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09474A2-FA05-B07C-DB22-3DC83A2E69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661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1ACFD10-557D-AE4D-15EC-17E7DA474C1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6362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C0F109-1266-1190-E201-E55E491743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825572F-5E91-464B-1DF7-715FBC26D5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DA1426F-ED79-8C84-F349-6924643EF9D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632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5E7166-C605-DDEE-7406-DADFF7084C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E3B0CCE-5F48-F1C2-8DEF-3D51E656E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1AB8118-7FDE-5C92-7AB1-7A8C81DDB78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442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601DA59-3B23-8EEC-E330-6F22874F4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8D68EA2-212C-3A82-B3FE-21A86F1541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7F1CB46-2ED8-5747-F844-0E33CC6FF6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510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B63BD8-7A76-CE03-C638-EC7336BEA2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5863CDC-E6EB-9B80-E798-57AACCD859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61DF159-E485-B08C-05B4-0F6B0EB374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886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10C3A2-9907-17BB-EB03-8803E7AA21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13EDA94-8372-4AF7-C091-4A98CC4991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D0DB6E5-169C-EF6E-9E42-B26344E50FB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44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B8FD69C-4025-4B1F-5720-39B8166E8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7E387C-2BBA-F793-C6FE-C23E2A895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7C357E-FA5B-7BC6-3DF7-D23CF1E0AF0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266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B8E8BD-B9EA-5FA3-D8FE-6BC2638220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1C133F-2A59-1396-B5BC-4B1F40A6E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F934E9-9E30-CD01-C2DB-CA151EFC24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467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CB934A-6252-0512-8A56-2035C573D8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D72935-8B94-577F-856E-FC6CA4787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66AD0D-F3D9-92F3-55AB-1819C28060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4154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873</TotalTime>
  <Words>0</Words>
  <Application>Microsoft Macintosh PowerPoint</Application>
  <PresentationFormat>Widescreen</PresentationFormat>
  <Paragraphs>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2025-09-13T13:28:51Z</dcterms:created>
  <dcterms:modified xsi:type="dcterms:W3CDTF">2025-09-14T04:01:57Z</dcterms:modified>
</cp:coreProperties>
</file>

<file path=docProps/thumbnail.jpeg>
</file>